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68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C0EB"/>
    <a:srgbClr val="FAE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 autoAdjust="0"/>
  </p:normalViewPr>
  <p:slideViewPr>
    <p:cSldViewPr snapToGrid="0">
      <p:cViewPr varScale="1">
        <p:scale>
          <a:sx n="65" d="100"/>
          <a:sy n="65" d="100"/>
        </p:scale>
        <p:origin x="420" y="102"/>
      </p:cViewPr>
      <p:guideLst>
        <p:guide orient="horz" pos="3840"/>
        <p:guide pos="6826"/>
      </p:guideLst>
    </p:cSldViewPr>
  </p:slideViewPr>
  <p:outlineViewPr>
    <p:cViewPr>
      <p:scale>
        <a:sx n="33" d="100"/>
        <a:sy n="33" d="100"/>
      </p:scale>
      <p:origin x="0" y="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234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042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639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060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97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830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988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383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760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781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125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3CB4-75B9-4167-B2F6-5CCBFB048FD0}" type="datetimeFigureOut">
              <a:rPr lang="es-AR" smtClean="0"/>
              <a:pPr/>
              <a:t>15/9/2020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5F62-3A9C-4D6F-96DF-B872E31B2C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594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opez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6">
            <a:extLst>
              <a:ext uri="{FF2B5EF4-FFF2-40B4-BE49-F238E27FC236}">
                <a16:creationId xmlns:a16="http://schemas.microsoft.com/office/drawing/2014/main" id="{3E647380-DB1B-4F28-8E5E-5285051F685F}"/>
              </a:ext>
            </a:extLst>
          </p:cNvPr>
          <p:cNvSpPr txBox="1"/>
          <p:nvPr/>
        </p:nvSpPr>
        <p:spPr>
          <a:xfrm>
            <a:off x="19086022" y="284266"/>
            <a:ext cx="232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Nº </a:t>
            </a:r>
            <a:r>
              <a:rPr kumimoji="0" lang="es-A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123</a:t>
            </a: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BC76A5F4-3AFD-46E3-AAEB-B6491A0600C5}"/>
              </a:ext>
            </a:extLst>
          </p:cNvPr>
          <p:cNvSpPr txBox="1">
            <a:spLocks/>
          </p:cNvSpPr>
          <p:nvPr/>
        </p:nvSpPr>
        <p:spPr>
          <a:xfrm>
            <a:off x="4665306" y="284266"/>
            <a:ext cx="12391053" cy="125383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16255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82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4800" b="1" dirty="0" smtClean="0">
                <a:solidFill>
                  <a:srgbClr val="C00000"/>
                </a:solidFill>
                <a:latin typeface="+mn-lt"/>
              </a:rPr>
              <a:t>Título poster </a:t>
            </a:r>
            <a:endParaRPr lang="es-AR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Título 3">
            <a:extLst>
              <a:ext uri="{FF2B5EF4-FFF2-40B4-BE49-F238E27FC236}">
                <a16:creationId xmlns:a16="http://schemas.microsoft.com/office/drawing/2014/main" id="{A4B91EA1-43F3-4DE4-A18D-7AA628670625}"/>
              </a:ext>
            </a:extLst>
          </p:cNvPr>
          <p:cNvSpPr txBox="1">
            <a:spLocks/>
          </p:cNvSpPr>
          <p:nvPr/>
        </p:nvSpPr>
        <p:spPr>
          <a:xfrm>
            <a:off x="4441371" y="1538103"/>
            <a:ext cx="12801600" cy="500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6255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82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000" dirty="0" err="1" smtClean="0">
                <a:latin typeface="+mn-lt"/>
              </a:rPr>
              <a:t>Lopez</a:t>
            </a:r>
            <a:r>
              <a:rPr lang="es-AR" sz="2000" dirty="0">
                <a:latin typeface="+mn-lt"/>
              </a:rPr>
              <a:t>, A; Pérez, B; García, C – </a:t>
            </a:r>
            <a:r>
              <a:rPr lang="es-AR" sz="2000" dirty="0">
                <a:latin typeface="+mn-lt"/>
                <a:hlinkClick r:id="rId2"/>
              </a:rPr>
              <a:t>lopez@gmail.com</a:t>
            </a:r>
            <a:endParaRPr lang="es-AR" sz="2000" dirty="0">
              <a:latin typeface="+mn-l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" y="27689"/>
            <a:ext cx="2295017" cy="835386"/>
          </a:xfrm>
          <a:prstGeom prst="rect">
            <a:avLst/>
          </a:prstGeom>
        </p:spPr>
      </p:pic>
      <p:pic>
        <p:nvPicPr>
          <p:cNvPr id="9" name="Picture 2" descr="Asociación Latinoamericana de Tóra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208" y="146885"/>
            <a:ext cx="1173677" cy="36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084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17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Poster Ejemplo</dc:title>
  <dc:creator>Marina Mayo</dc:creator>
  <cp:lastModifiedBy>Dedos</cp:lastModifiedBy>
  <cp:revision>25</cp:revision>
  <dcterms:created xsi:type="dcterms:W3CDTF">2020-09-04T18:03:47Z</dcterms:created>
  <dcterms:modified xsi:type="dcterms:W3CDTF">2020-09-15T20:33:07Z</dcterms:modified>
</cp:coreProperties>
</file>